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11F"/>
    <a:srgbClr val="282E2C"/>
    <a:srgbClr val="E3E3E1"/>
    <a:srgbClr val="F0F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44" y="-1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9" name="Google Shape;39;p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" name="Google Shape;42;p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3" name="Google Shape;43;p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" name="Google Shape;44;p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Google Shape;46;p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-2350" y="3610663"/>
            <a:ext cx="645480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2" name="Google Shape;72;p9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4" name="Google Shape;74;p9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5" name="Google Shape;75;p9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276050" y="50926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275868" y="5775988"/>
            <a:ext cx="4404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5" name="Google Shape;95;p9"/>
          <p:cNvSpPr txBox="1"/>
          <p:nvPr/>
        </p:nvSpPr>
        <p:spPr>
          <a:xfrm>
            <a:off x="4364262" y="6590300"/>
            <a:ext cx="42273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6" name="Google Shape;96;p9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2" name="Google Shape;102;p9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3" name="Google Shape;103;p9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4" name="Google Shape;104;p9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5" name="Google Shape;105;p9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4275913" y="5118525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Google Shape;146;p10"/>
          <p:cNvSpPr txBox="1"/>
          <p:nvPr/>
        </p:nvSpPr>
        <p:spPr>
          <a:xfrm>
            <a:off x="4275868" y="57759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Google Shape;147;p10"/>
          <p:cNvSpPr txBox="1"/>
          <p:nvPr/>
        </p:nvSpPr>
        <p:spPr>
          <a:xfrm>
            <a:off x="4364262" y="6590300"/>
            <a:ext cx="4227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8" name="Google Shape;148;p10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Google Shape;152;p10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Google Shape;155;p10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7" name="Google Shape;157;p10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70;p11">
            <a:extLst>
              <a:ext uri="{FF2B5EF4-FFF2-40B4-BE49-F238E27FC236}">
                <a16:creationId xmlns:a16="http://schemas.microsoft.com/office/drawing/2014/main" id="{6983B7E2-C281-7375-5D9C-DD3E387D9143}"/>
              </a:ext>
            </a:extLst>
          </p:cNvPr>
          <p:cNvSpPr txBox="1"/>
          <p:nvPr/>
        </p:nvSpPr>
        <p:spPr>
          <a:xfrm>
            <a:off x="66565" y="46502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71;p11">
            <a:extLst>
              <a:ext uri="{FF2B5EF4-FFF2-40B4-BE49-F238E27FC236}">
                <a16:creationId xmlns:a16="http://schemas.microsoft.com/office/drawing/2014/main" id="{ABA278D2-8F7D-B169-EE59-4018A63DB148}"/>
              </a:ext>
            </a:extLst>
          </p:cNvPr>
          <p:cNvSpPr txBox="1"/>
          <p:nvPr/>
        </p:nvSpPr>
        <p:spPr>
          <a:xfrm>
            <a:off x="65152" y="510511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" name="Google Shape;172;p11">
            <a:extLst>
              <a:ext uri="{FF2B5EF4-FFF2-40B4-BE49-F238E27FC236}">
                <a16:creationId xmlns:a16="http://schemas.microsoft.com/office/drawing/2014/main" id="{078BECD7-DEC8-AD40-33AE-5D950B1D187B}"/>
              </a:ext>
            </a:extLst>
          </p:cNvPr>
          <p:cNvSpPr txBox="1"/>
          <p:nvPr/>
        </p:nvSpPr>
        <p:spPr>
          <a:xfrm>
            <a:off x="65795" y="5489575"/>
            <a:ext cx="3189022" cy="537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" name="Google Shape;173;p11">
            <a:extLst>
              <a:ext uri="{FF2B5EF4-FFF2-40B4-BE49-F238E27FC236}">
                <a16:creationId xmlns:a16="http://schemas.microsoft.com/office/drawing/2014/main" id="{FF8731EA-8665-51D9-C11D-D97A8666DF35}"/>
              </a:ext>
            </a:extLst>
          </p:cNvPr>
          <p:cNvSpPr txBox="1"/>
          <p:nvPr/>
        </p:nvSpPr>
        <p:spPr>
          <a:xfrm>
            <a:off x="68008" y="609793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Google Shape;174;p11">
            <a:extLst>
              <a:ext uri="{FF2B5EF4-FFF2-40B4-BE49-F238E27FC236}">
                <a16:creationId xmlns:a16="http://schemas.microsoft.com/office/drawing/2014/main" id="{CEE8B7F4-2195-AA86-CFCD-1CFF6AA61B43}"/>
              </a:ext>
            </a:extLst>
          </p:cNvPr>
          <p:cNvSpPr txBox="1"/>
          <p:nvPr/>
        </p:nvSpPr>
        <p:spPr>
          <a:xfrm>
            <a:off x="35107" y="6561089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" name="Google Shape;175;p11">
            <a:extLst>
              <a:ext uri="{FF2B5EF4-FFF2-40B4-BE49-F238E27FC236}">
                <a16:creationId xmlns:a16="http://schemas.microsoft.com/office/drawing/2014/main" id="{FE1111A8-5414-CFFC-A21B-252145B563A4}"/>
              </a:ext>
            </a:extLst>
          </p:cNvPr>
          <p:cNvSpPr txBox="1"/>
          <p:nvPr/>
        </p:nvSpPr>
        <p:spPr>
          <a:xfrm>
            <a:off x="51432" y="7015889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Google Shape;176;p11">
            <a:extLst>
              <a:ext uri="{FF2B5EF4-FFF2-40B4-BE49-F238E27FC236}">
                <a16:creationId xmlns:a16="http://schemas.microsoft.com/office/drawing/2014/main" id="{D8B30595-E5F2-A489-80DC-33240EB6C574}"/>
              </a:ext>
            </a:extLst>
          </p:cNvPr>
          <p:cNvSpPr txBox="1"/>
          <p:nvPr/>
        </p:nvSpPr>
        <p:spPr>
          <a:xfrm>
            <a:off x="43151" y="7470689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" name="Google Shape;177;p11">
            <a:extLst>
              <a:ext uri="{FF2B5EF4-FFF2-40B4-BE49-F238E27FC236}">
                <a16:creationId xmlns:a16="http://schemas.microsoft.com/office/drawing/2014/main" id="{9136BD44-4FDD-C760-4233-6E435E51D472}"/>
              </a:ext>
            </a:extLst>
          </p:cNvPr>
          <p:cNvSpPr txBox="1"/>
          <p:nvPr/>
        </p:nvSpPr>
        <p:spPr>
          <a:xfrm>
            <a:off x="66591" y="41998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Google Shape;179;p11">
            <a:extLst>
              <a:ext uri="{FF2B5EF4-FFF2-40B4-BE49-F238E27FC236}">
                <a16:creationId xmlns:a16="http://schemas.microsoft.com/office/drawing/2014/main" id="{69262B23-A188-AE46-6E60-6EC5901093F5}"/>
              </a:ext>
            </a:extLst>
          </p:cNvPr>
          <p:cNvSpPr txBox="1"/>
          <p:nvPr/>
        </p:nvSpPr>
        <p:spPr>
          <a:xfrm>
            <a:off x="3291162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180;p11">
            <a:extLst>
              <a:ext uri="{FF2B5EF4-FFF2-40B4-BE49-F238E27FC236}">
                <a16:creationId xmlns:a16="http://schemas.microsoft.com/office/drawing/2014/main" id="{5E32565D-55C2-5EE8-E410-53AC9A4C7A48}"/>
              </a:ext>
            </a:extLst>
          </p:cNvPr>
          <p:cNvSpPr txBox="1"/>
          <p:nvPr/>
        </p:nvSpPr>
        <p:spPr>
          <a:xfrm>
            <a:off x="3289749" y="5065432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Google Shape;181;p11">
            <a:extLst>
              <a:ext uri="{FF2B5EF4-FFF2-40B4-BE49-F238E27FC236}">
                <a16:creationId xmlns:a16="http://schemas.microsoft.com/office/drawing/2014/main" id="{6487EF2A-1918-CAEC-6E27-00A024D591A7}"/>
              </a:ext>
            </a:extLst>
          </p:cNvPr>
          <p:cNvSpPr txBox="1"/>
          <p:nvPr/>
        </p:nvSpPr>
        <p:spPr>
          <a:xfrm>
            <a:off x="3290392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82;p11">
            <a:extLst>
              <a:ext uri="{FF2B5EF4-FFF2-40B4-BE49-F238E27FC236}">
                <a16:creationId xmlns:a16="http://schemas.microsoft.com/office/drawing/2014/main" id="{724F6AFB-DA1A-DA63-3EBC-416872D92929}"/>
              </a:ext>
            </a:extLst>
          </p:cNvPr>
          <p:cNvSpPr txBox="1"/>
          <p:nvPr/>
        </p:nvSpPr>
        <p:spPr>
          <a:xfrm>
            <a:off x="3292605" y="606660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3;p11">
            <a:extLst>
              <a:ext uri="{FF2B5EF4-FFF2-40B4-BE49-F238E27FC236}">
                <a16:creationId xmlns:a16="http://schemas.microsoft.com/office/drawing/2014/main" id="{58AFC50A-83C5-9BF2-4C95-2B21BE749989}"/>
              </a:ext>
            </a:extLst>
          </p:cNvPr>
          <p:cNvSpPr txBox="1"/>
          <p:nvPr/>
        </p:nvSpPr>
        <p:spPr>
          <a:xfrm>
            <a:off x="3259704" y="6521408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4;p11">
            <a:extLst>
              <a:ext uri="{FF2B5EF4-FFF2-40B4-BE49-F238E27FC236}">
                <a16:creationId xmlns:a16="http://schemas.microsoft.com/office/drawing/2014/main" id="{70EDA98A-003A-2D78-11FC-EC15DF711676}"/>
              </a:ext>
            </a:extLst>
          </p:cNvPr>
          <p:cNvSpPr txBox="1"/>
          <p:nvPr/>
        </p:nvSpPr>
        <p:spPr>
          <a:xfrm>
            <a:off x="3276029" y="697620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8;p11">
            <a:extLst>
              <a:ext uri="{FF2B5EF4-FFF2-40B4-BE49-F238E27FC236}">
                <a16:creationId xmlns:a16="http://schemas.microsoft.com/office/drawing/2014/main" id="{74F6A199-4539-C2FE-3404-FB9392851B40}"/>
              </a:ext>
            </a:extLst>
          </p:cNvPr>
          <p:cNvSpPr txBox="1"/>
          <p:nvPr/>
        </p:nvSpPr>
        <p:spPr>
          <a:xfrm>
            <a:off x="3262160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221;p11">
            <a:extLst>
              <a:ext uri="{FF2B5EF4-FFF2-40B4-BE49-F238E27FC236}">
                <a16:creationId xmlns:a16="http://schemas.microsoft.com/office/drawing/2014/main" id="{FBF19A3E-C13B-6E40-8600-72E84CF21225}"/>
              </a:ext>
            </a:extLst>
          </p:cNvPr>
          <p:cNvSpPr txBox="1"/>
          <p:nvPr/>
        </p:nvSpPr>
        <p:spPr>
          <a:xfrm>
            <a:off x="6562400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222;p11">
            <a:extLst>
              <a:ext uri="{FF2B5EF4-FFF2-40B4-BE49-F238E27FC236}">
                <a16:creationId xmlns:a16="http://schemas.microsoft.com/office/drawing/2014/main" id="{90738957-1086-BDD0-B0B5-A2B3A35A8F61}"/>
              </a:ext>
            </a:extLst>
          </p:cNvPr>
          <p:cNvSpPr txBox="1"/>
          <p:nvPr/>
        </p:nvSpPr>
        <p:spPr>
          <a:xfrm>
            <a:off x="6560987" y="506543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223;p11">
            <a:extLst>
              <a:ext uri="{FF2B5EF4-FFF2-40B4-BE49-F238E27FC236}">
                <a16:creationId xmlns:a16="http://schemas.microsoft.com/office/drawing/2014/main" id="{9F72999F-4540-6D01-757C-86D08E379A41}"/>
              </a:ext>
            </a:extLst>
          </p:cNvPr>
          <p:cNvSpPr txBox="1"/>
          <p:nvPr/>
        </p:nvSpPr>
        <p:spPr>
          <a:xfrm>
            <a:off x="6561630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224;p11">
            <a:extLst>
              <a:ext uri="{FF2B5EF4-FFF2-40B4-BE49-F238E27FC236}">
                <a16:creationId xmlns:a16="http://schemas.microsoft.com/office/drawing/2014/main" id="{16969852-347F-F5FA-14E0-02D83220F3BB}"/>
              </a:ext>
            </a:extLst>
          </p:cNvPr>
          <p:cNvSpPr txBox="1"/>
          <p:nvPr/>
        </p:nvSpPr>
        <p:spPr>
          <a:xfrm>
            <a:off x="6563843" y="606660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225;p11">
            <a:extLst>
              <a:ext uri="{FF2B5EF4-FFF2-40B4-BE49-F238E27FC236}">
                <a16:creationId xmlns:a16="http://schemas.microsoft.com/office/drawing/2014/main" id="{661135B0-BE9C-AC8F-581E-8D20901FED17}"/>
              </a:ext>
            </a:extLst>
          </p:cNvPr>
          <p:cNvSpPr txBox="1"/>
          <p:nvPr/>
        </p:nvSpPr>
        <p:spPr>
          <a:xfrm>
            <a:off x="6530942" y="6521408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226;p11">
            <a:extLst>
              <a:ext uri="{FF2B5EF4-FFF2-40B4-BE49-F238E27FC236}">
                <a16:creationId xmlns:a16="http://schemas.microsoft.com/office/drawing/2014/main" id="{4FA14EFF-4318-FE6D-28B5-BA05CDD3E5C7}"/>
              </a:ext>
            </a:extLst>
          </p:cNvPr>
          <p:cNvSpPr txBox="1"/>
          <p:nvPr/>
        </p:nvSpPr>
        <p:spPr>
          <a:xfrm>
            <a:off x="6547267" y="6976208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227;p11">
            <a:extLst>
              <a:ext uri="{FF2B5EF4-FFF2-40B4-BE49-F238E27FC236}">
                <a16:creationId xmlns:a16="http://schemas.microsoft.com/office/drawing/2014/main" id="{F780EB71-09A5-8DB6-04DE-647940BBFF60}"/>
              </a:ext>
            </a:extLst>
          </p:cNvPr>
          <p:cNvSpPr txBox="1"/>
          <p:nvPr/>
        </p:nvSpPr>
        <p:spPr>
          <a:xfrm>
            <a:off x="6562426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212;p11">
            <a:extLst>
              <a:ext uri="{FF2B5EF4-FFF2-40B4-BE49-F238E27FC236}">
                <a16:creationId xmlns:a16="http://schemas.microsoft.com/office/drawing/2014/main" id="{D01B80C0-2A50-300B-EB46-654FB2409A91}"/>
              </a:ext>
            </a:extLst>
          </p:cNvPr>
          <p:cNvSpPr txBox="1"/>
          <p:nvPr/>
        </p:nvSpPr>
        <p:spPr>
          <a:xfrm>
            <a:off x="9791405" y="459374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213;p11">
            <a:extLst>
              <a:ext uri="{FF2B5EF4-FFF2-40B4-BE49-F238E27FC236}">
                <a16:creationId xmlns:a16="http://schemas.microsoft.com/office/drawing/2014/main" id="{AB3B4610-CD3F-1B05-0F9A-05C6662AD909}"/>
              </a:ext>
            </a:extLst>
          </p:cNvPr>
          <p:cNvSpPr txBox="1"/>
          <p:nvPr/>
        </p:nvSpPr>
        <p:spPr>
          <a:xfrm>
            <a:off x="9789992" y="5048565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14;p11">
            <a:extLst>
              <a:ext uri="{FF2B5EF4-FFF2-40B4-BE49-F238E27FC236}">
                <a16:creationId xmlns:a16="http://schemas.microsoft.com/office/drawing/2014/main" id="{7CF43CC6-B5FF-C1B8-E490-DC41ABAB78E1}"/>
              </a:ext>
            </a:extLst>
          </p:cNvPr>
          <p:cNvSpPr txBox="1"/>
          <p:nvPr/>
        </p:nvSpPr>
        <p:spPr>
          <a:xfrm>
            <a:off x="9790635" y="554914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215;p11">
            <a:extLst>
              <a:ext uri="{FF2B5EF4-FFF2-40B4-BE49-F238E27FC236}">
                <a16:creationId xmlns:a16="http://schemas.microsoft.com/office/drawing/2014/main" id="{12C88639-93BC-CC82-0322-DE78B71566D5}"/>
              </a:ext>
            </a:extLst>
          </p:cNvPr>
          <p:cNvSpPr txBox="1"/>
          <p:nvPr/>
        </p:nvSpPr>
        <p:spPr>
          <a:xfrm>
            <a:off x="9792848" y="604974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216;p11">
            <a:extLst>
              <a:ext uri="{FF2B5EF4-FFF2-40B4-BE49-F238E27FC236}">
                <a16:creationId xmlns:a16="http://schemas.microsoft.com/office/drawing/2014/main" id="{C62505AB-C04F-3912-EB9A-0704647C73B3}"/>
              </a:ext>
            </a:extLst>
          </p:cNvPr>
          <p:cNvSpPr txBox="1"/>
          <p:nvPr/>
        </p:nvSpPr>
        <p:spPr>
          <a:xfrm>
            <a:off x="9759947" y="650454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217;p11">
            <a:extLst>
              <a:ext uri="{FF2B5EF4-FFF2-40B4-BE49-F238E27FC236}">
                <a16:creationId xmlns:a16="http://schemas.microsoft.com/office/drawing/2014/main" id="{F4173CC0-0AEF-38FC-3C33-9E598FED8E27}"/>
              </a:ext>
            </a:extLst>
          </p:cNvPr>
          <p:cNvSpPr txBox="1"/>
          <p:nvPr/>
        </p:nvSpPr>
        <p:spPr>
          <a:xfrm>
            <a:off x="9776272" y="695934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218;p11">
            <a:extLst>
              <a:ext uri="{FF2B5EF4-FFF2-40B4-BE49-F238E27FC236}">
                <a16:creationId xmlns:a16="http://schemas.microsoft.com/office/drawing/2014/main" id="{D3C14281-113B-D4FA-4936-5365BB76A767}"/>
              </a:ext>
            </a:extLst>
          </p:cNvPr>
          <p:cNvSpPr txBox="1"/>
          <p:nvPr/>
        </p:nvSpPr>
        <p:spPr>
          <a:xfrm>
            <a:off x="9767991" y="7414140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219;p11">
            <a:extLst>
              <a:ext uri="{FF2B5EF4-FFF2-40B4-BE49-F238E27FC236}">
                <a16:creationId xmlns:a16="http://schemas.microsoft.com/office/drawing/2014/main" id="{1B94E6F5-2772-3CF0-D641-7CDB8C01EDFF}"/>
              </a:ext>
            </a:extLst>
          </p:cNvPr>
          <p:cNvSpPr txBox="1"/>
          <p:nvPr/>
        </p:nvSpPr>
        <p:spPr>
          <a:xfrm>
            <a:off x="9791431" y="414334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Google Shape;184;p11">
            <a:extLst>
              <a:ext uri="{FF2B5EF4-FFF2-40B4-BE49-F238E27FC236}">
                <a16:creationId xmlns:a16="http://schemas.microsoft.com/office/drawing/2014/main" id="{F0063EA0-67FF-1B1C-0EBE-4C078DE9DC5C}"/>
              </a:ext>
            </a:extLst>
          </p:cNvPr>
          <p:cNvSpPr txBox="1"/>
          <p:nvPr/>
        </p:nvSpPr>
        <p:spPr>
          <a:xfrm>
            <a:off x="3265107" y="7491366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184;p11">
            <a:extLst>
              <a:ext uri="{FF2B5EF4-FFF2-40B4-BE49-F238E27FC236}">
                <a16:creationId xmlns:a16="http://schemas.microsoft.com/office/drawing/2014/main" id="{01DA52CA-7862-B5BD-736A-6C3B34644E1E}"/>
              </a:ext>
            </a:extLst>
          </p:cNvPr>
          <p:cNvSpPr txBox="1"/>
          <p:nvPr/>
        </p:nvSpPr>
        <p:spPr>
          <a:xfrm>
            <a:off x="3288251" y="7952764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184;p11">
            <a:extLst>
              <a:ext uri="{FF2B5EF4-FFF2-40B4-BE49-F238E27FC236}">
                <a16:creationId xmlns:a16="http://schemas.microsoft.com/office/drawing/2014/main" id="{AC584431-C9D8-9538-A39A-7F20CA3929A6}"/>
              </a:ext>
            </a:extLst>
          </p:cNvPr>
          <p:cNvSpPr txBox="1"/>
          <p:nvPr/>
        </p:nvSpPr>
        <p:spPr>
          <a:xfrm>
            <a:off x="3251487" y="8368799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4" name="Google Shape;244;p12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9" name="Google Shape;249;p12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276050" y="58454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4187256" y="43041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4312313" y="4842900"/>
            <a:ext cx="42273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8" name="Google Shape;268;p12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4316631" y="65932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RINTS / COLORS RENDERED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0" name="Google Shape;270;p12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1" name="Google Shape;271;p12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2" name="Google Shape;272;p12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4" name="Google Shape;274;p12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5" name="Google Shape;275;p12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6" name="Google Shape;276;p12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8" name="Google Shape;298;p13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0" name="Google Shape;300;p13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1" name="Google Shape;301;p13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7" name="Google Shape;307;p13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8" name="Google Shape;308;p13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9" name="Google Shape;309;p13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0" name="Google Shape;310;p13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1" name="Google Shape;311;p13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Google Shape;333;p14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Google Shape;334;p14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6454675" y="526825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6454675" y="8505288"/>
            <a:ext cx="6550200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r>
              <a:rPr lang="en-US" sz="2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6456900" y="9078375"/>
            <a:ext cx="6550200" cy="62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6" name="Google Shape;346;p14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7" name="Google Shape;347;p14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8" name="Google Shape;348;p14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3" name="Google Shape;353;p14"/>
          <p:cNvSpPr txBox="1"/>
          <p:nvPr/>
        </p:nvSpPr>
        <p:spPr>
          <a:xfrm>
            <a:off x="7170775" y="5877725"/>
            <a:ext cx="48390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	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44959484-1CC5-2257-E670-8FD4EDC53BDD}"/>
              </a:ext>
            </a:extLst>
          </p:cNvPr>
          <p:cNvSpPr txBox="1"/>
          <p:nvPr/>
        </p:nvSpPr>
        <p:spPr>
          <a:xfrm>
            <a:off x="515080" y="469393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413;p15">
            <a:extLst>
              <a:ext uri="{FF2B5EF4-FFF2-40B4-BE49-F238E27FC236}">
                <a16:creationId xmlns:a16="http://schemas.microsoft.com/office/drawing/2014/main" id="{5F2A10ED-83F1-C492-E61D-0D67932354E9}"/>
              </a:ext>
            </a:extLst>
          </p:cNvPr>
          <p:cNvSpPr txBox="1"/>
          <p:nvPr/>
        </p:nvSpPr>
        <p:spPr>
          <a:xfrm>
            <a:off x="480454" y="515422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414;p15">
            <a:extLst>
              <a:ext uri="{FF2B5EF4-FFF2-40B4-BE49-F238E27FC236}">
                <a16:creationId xmlns:a16="http://schemas.microsoft.com/office/drawing/2014/main" id="{19C0B850-DEC6-532D-6ED2-EC931C6E2B51}"/>
              </a:ext>
            </a:extLst>
          </p:cNvPr>
          <p:cNvSpPr txBox="1"/>
          <p:nvPr/>
        </p:nvSpPr>
        <p:spPr>
          <a:xfrm>
            <a:off x="481172" y="5639929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415;p15">
            <a:extLst>
              <a:ext uri="{FF2B5EF4-FFF2-40B4-BE49-F238E27FC236}">
                <a16:creationId xmlns:a16="http://schemas.microsoft.com/office/drawing/2014/main" id="{48E6E97E-1F10-1D23-654F-D2A1700465B7}"/>
              </a:ext>
            </a:extLst>
          </p:cNvPr>
          <p:cNvSpPr txBox="1"/>
          <p:nvPr/>
        </p:nvSpPr>
        <p:spPr>
          <a:xfrm>
            <a:off x="514586" y="6112944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416;p15">
            <a:extLst>
              <a:ext uri="{FF2B5EF4-FFF2-40B4-BE49-F238E27FC236}">
                <a16:creationId xmlns:a16="http://schemas.microsoft.com/office/drawing/2014/main" id="{34E1C4C4-305E-44F9-0892-E01B270BCD5A}"/>
              </a:ext>
            </a:extLst>
          </p:cNvPr>
          <p:cNvSpPr txBox="1"/>
          <p:nvPr/>
        </p:nvSpPr>
        <p:spPr>
          <a:xfrm>
            <a:off x="513124" y="6558742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417;p15">
            <a:extLst>
              <a:ext uri="{FF2B5EF4-FFF2-40B4-BE49-F238E27FC236}">
                <a16:creationId xmlns:a16="http://schemas.microsoft.com/office/drawing/2014/main" id="{243577DF-7DBA-9A61-3010-D87419103B16}"/>
              </a:ext>
            </a:extLst>
          </p:cNvPr>
          <p:cNvSpPr txBox="1"/>
          <p:nvPr/>
        </p:nvSpPr>
        <p:spPr>
          <a:xfrm>
            <a:off x="612047" y="7001842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418;p15">
            <a:extLst>
              <a:ext uri="{FF2B5EF4-FFF2-40B4-BE49-F238E27FC236}">
                <a16:creationId xmlns:a16="http://schemas.microsoft.com/office/drawing/2014/main" id="{8D780731-196B-E19C-F27A-467B23564EF2}"/>
              </a:ext>
            </a:extLst>
          </p:cNvPr>
          <p:cNvSpPr txBox="1"/>
          <p:nvPr/>
        </p:nvSpPr>
        <p:spPr>
          <a:xfrm>
            <a:off x="539969" y="4225616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79;p11">
            <a:extLst>
              <a:ext uri="{FF2B5EF4-FFF2-40B4-BE49-F238E27FC236}">
                <a16:creationId xmlns:a16="http://schemas.microsoft.com/office/drawing/2014/main" id="{3D390129-DD6B-08BF-2F1A-CA447F6B3223}"/>
              </a:ext>
            </a:extLst>
          </p:cNvPr>
          <p:cNvSpPr txBox="1"/>
          <p:nvPr/>
        </p:nvSpPr>
        <p:spPr>
          <a:xfrm>
            <a:off x="5028859" y="46083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180;p11">
            <a:extLst>
              <a:ext uri="{FF2B5EF4-FFF2-40B4-BE49-F238E27FC236}">
                <a16:creationId xmlns:a16="http://schemas.microsoft.com/office/drawing/2014/main" id="{1FB2957E-3717-5ED5-5CFC-CC0528B31F2C}"/>
              </a:ext>
            </a:extLst>
          </p:cNvPr>
          <p:cNvSpPr txBox="1"/>
          <p:nvPr/>
        </p:nvSpPr>
        <p:spPr>
          <a:xfrm>
            <a:off x="5027446" y="5101245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181;p11">
            <a:extLst>
              <a:ext uri="{FF2B5EF4-FFF2-40B4-BE49-F238E27FC236}">
                <a16:creationId xmlns:a16="http://schemas.microsoft.com/office/drawing/2014/main" id="{7E6C7935-805B-4F2C-3305-BE5D41DC8D7C}"/>
              </a:ext>
            </a:extLst>
          </p:cNvPr>
          <p:cNvSpPr txBox="1"/>
          <p:nvPr/>
        </p:nvSpPr>
        <p:spPr>
          <a:xfrm>
            <a:off x="5028089" y="56018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182;p11">
            <a:extLst>
              <a:ext uri="{FF2B5EF4-FFF2-40B4-BE49-F238E27FC236}">
                <a16:creationId xmlns:a16="http://schemas.microsoft.com/office/drawing/2014/main" id="{966D2F31-0779-8288-1772-22381E0065D0}"/>
              </a:ext>
            </a:extLst>
          </p:cNvPr>
          <p:cNvSpPr txBox="1"/>
          <p:nvPr/>
        </p:nvSpPr>
        <p:spPr>
          <a:xfrm>
            <a:off x="5030302" y="608972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183;p11">
            <a:extLst>
              <a:ext uri="{FF2B5EF4-FFF2-40B4-BE49-F238E27FC236}">
                <a16:creationId xmlns:a16="http://schemas.microsoft.com/office/drawing/2014/main" id="{5C666BDB-911D-4E9D-AC1B-1DFA54A94BB8}"/>
              </a:ext>
            </a:extLst>
          </p:cNvPr>
          <p:cNvSpPr txBox="1"/>
          <p:nvPr/>
        </p:nvSpPr>
        <p:spPr>
          <a:xfrm>
            <a:off x="4997401" y="654452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184;p11">
            <a:extLst>
              <a:ext uri="{FF2B5EF4-FFF2-40B4-BE49-F238E27FC236}">
                <a16:creationId xmlns:a16="http://schemas.microsoft.com/office/drawing/2014/main" id="{0AC83268-00CB-A3E2-304D-E33D13A706BD}"/>
              </a:ext>
            </a:extLst>
          </p:cNvPr>
          <p:cNvSpPr txBox="1"/>
          <p:nvPr/>
        </p:nvSpPr>
        <p:spPr>
          <a:xfrm>
            <a:off x="5013726" y="699932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185;p11">
            <a:extLst>
              <a:ext uri="{FF2B5EF4-FFF2-40B4-BE49-F238E27FC236}">
                <a16:creationId xmlns:a16="http://schemas.microsoft.com/office/drawing/2014/main" id="{88592056-C466-78FA-8719-6A5481454364}"/>
              </a:ext>
            </a:extLst>
          </p:cNvPr>
          <p:cNvSpPr txBox="1"/>
          <p:nvPr/>
        </p:nvSpPr>
        <p:spPr>
          <a:xfrm>
            <a:off x="5620850" y="7237563"/>
            <a:ext cx="2003187" cy="798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188;p11">
            <a:extLst>
              <a:ext uri="{FF2B5EF4-FFF2-40B4-BE49-F238E27FC236}">
                <a16:creationId xmlns:a16="http://schemas.microsoft.com/office/drawing/2014/main" id="{8A65B368-52F8-23B0-6F95-90E4A376E586}"/>
              </a:ext>
            </a:extLst>
          </p:cNvPr>
          <p:cNvSpPr txBox="1"/>
          <p:nvPr/>
        </p:nvSpPr>
        <p:spPr>
          <a:xfrm>
            <a:off x="5028885" y="41579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403;p15">
            <a:extLst>
              <a:ext uri="{FF2B5EF4-FFF2-40B4-BE49-F238E27FC236}">
                <a16:creationId xmlns:a16="http://schemas.microsoft.com/office/drawing/2014/main" id="{84E4224E-5E39-72F7-EE87-E1F5425E8235}"/>
              </a:ext>
            </a:extLst>
          </p:cNvPr>
          <p:cNvSpPr txBox="1"/>
          <p:nvPr/>
        </p:nvSpPr>
        <p:spPr>
          <a:xfrm>
            <a:off x="9351210" y="45688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404;p15">
            <a:extLst>
              <a:ext uri="{FF2B5EF4-FFF2-40B4-BE49-F238E27FC236}">
                <a16:creationId xmlns:a16="http://schemas.microsoft.com/office/drawing/2014/main" id="{3CFAC307-798E-3030-D349-13A9D782FDD6}"/>
              </a:ext>
            </a:extLst>
          </p:cNvPr>
          <p:cNvSpPr txBox="1"/>
          <p:nvPr/>
        </p:nvSpPr>
        <p:spPr>
          <a:xfrm>
            <a:off x="9350710" y="5035965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405;p15">
            <a:extLst>
              <a:ext uri="{FF2B5EF4-FFF2-40B4-BE49-F238E27FC236}">
                <a16:creationId xmlns:a16="http://schemas.microsoft.com/office/drawing/2014/main" id="{B98CB73B-A4E3-544A-2AB9-A77D6D3F7632}"/>
              </a:ext>
            </a:extLst>
          </p:cNvPr>
          <p:cNvSpPr txBox="1"/>
          <p:nvPr/>
        </p:nvSpPr>
        <p:spPr>
          <a:xfrm>
            <a:off x="9351191" y="5557902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406;p15">
            <a:extLst>
              <a:ext uri="{FF2B5EF4-FFF2-40B4-BE49-F238E27FC236}">
                <a16:creationId xmlns:a16="http://schemas.microsoft.com/office/drawing/2014/main" id="{0B3B06B2-ADCC-57F1-F68E-DA91DAC8FA64}"/>
              </a:ext>
            </a:extLst>
          </p:cNvPr>
          <p:cNvSpPr txBox="1"/>
          <p:nvPr/>
        </p:nvSpPr>
        <p:spPr>
          <a:xfrm>
            <a:off x="9350704" y="6067154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407;p15">
            <a:extLst>
              <a:ext uri="{FF2B5EF4-FFF2-40B4-BE49-F238E27FC236}">
                <a16:creationId xmlns:a16="http://schemas.microsoft.com/office/drawing/2014/main" id="{8CFA66B5-7BED-8C8D-0E6C-122ACD9D5E90}"/>
              </a:ext>
            </a:extLst>
          </p:cNvPr>
          <p:cNvSpPr txBox="1"/>
          <p:nvPr/>
        </p:nvSpPr>
        <p:spPr>
          <a:xfrm>
            <a:off x="9349242" y="6551005"/>
            <a:ext cx="319291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408;p15">
            <a:extLst>
              <a:ext uri="{FF2B5EF4-FFF2-40B4-BE49-F238E27FC236}">
                <a16:creationId xmlns:a16="http://schemas.microsoft.com/office/drawing/2014/main" id="{245A9CD4-60ED-567C-C703-1865C93B932C}"/>
              </a:ext>
            </a:extLst>
          </p:cNvPr>
          <p:cNvSpPr txBox="1"/>
          <p:nvPr/>
        </p:nvSpPr>
        <p:spPr>
          <a:xfrm>
            <a:off x="9334141" y="7003978"/>
            <a:ext cx="322313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409;p15">
            <a:extLst>
              <a:ext uri="{FF2B5EF4-FFF2-40B4-BE49-F238E27FC236}">
                <a16:creationId xmlns:a16="http://schemas.microsoft.com/office/drawing/2014/main" id="{A2224E1F-682B-8B39-1C28-DB289685FB3C}"/>
              </a:ext>
            </a:extLst>
          </p:cNvPr>
          <p:cNvSpPr txBox="1"/>
          <p:nvPr/>
        </p:nvSpPr>
        <p:spPr>
          <a:xfrm>
            <a:off x="9759281" y="7452434"/>
            <a:ext cx="2316740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410;p15">
            <a:extLst>
              <a:ext uri="{FF2B5EF4-FFF2-40B4-BE49-F238E27FC236}">
                <a16:creationId xmlns:a16="http://schemas.microsoft.com/office/drawing/2014/main" id="{D5C594BF-08E5-19A8-60D6-6F2C6D49F952}"/>
              </a:ext>
            </a:extLst>
          </p:cNvPr>
          <p:cNvSpPr txBox="1"/>
          <p:nvPr/>
        </p:nvSpPr>
        <p:spPr>
          <a:xfrm>
            <a:off x="9321825" y="41352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BF0041B8-24A6-34B2-7F3B-B2F56CBC70E0}"/>
              </a:ext>
            </a:extLst>
          </p:cNvPr>
          <p:cNvSpPr txBox="1"/>
          <p:nvPr/>
        </p:nvSpPr>
        <p:spPr>
          <a:xfrm>
            <a:off x="5756222" y="7909357"/>
            <a:ext cx="1505243" cy="537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85;p11">
            <a:extLst>
              <a:ext uri="{FF2B5EF4-FFF2-40B4-BE49-F238E27FC236}">
                <a16:creationId xmlns:a16="http://schemas.microsoft.com/office/drawing/2014/main" id="{CD87B5C8-9914-64BE-01B6-CEC7106022BB}"/>
              </a:ext>
            </a:extLst>
          </p:cNvPr>
          <p:cNvSpPr txBox="1"/>
          <p:nvPr/>
        </p:nvSpPr>
        <p:spPr>
          <a:xfrm>
            <a:off x="5230073" y="8396381"/>
            <a:ext cx="278474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</a:t>
            </a: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5" name="Google Shape;555;p17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79;p11">
            <a:extLst>
              <a:ext uri="{FF2B5EF4-FFF2-40B4-BE49-F238E27FC236}">
                <a16:creationId xmlns:a16="http://schemas.microsoft.com/office/drawing/2014/main" id="{1D818AA9-5AA4-61E6-2FF3-DE51890F6F0C}"/>
              </a:ext>
            </a:extLst>
          </p:cNvPr>
          <p:cNvSpPr txBox="1"/>
          <p:nvPr/>
        </p:nvSpPr>
        <p:spPr>
          <a:xfrm>
            <a:off x="642646" y="46936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0;p11">
            <a:extLst>
              <a:ext uri="{FF2B5EF4-FFF2-40B4-BE49-F238E27FC236}">
                <a16:creationId xmlns:a16="http://schemas.microsoft.com/office/drawing/2014/main" id="{3E3E2B52-5C37-F4FA-ECF2-C2B37347F5F6}"/>
              </a:ext>
            </a:extLst>
          </p:cNvPr>
          <p:cNvSpPr txBox="1"/>
          <p:nvPr/>
        </p:nvSpPr>
        <p:spPr>
          <a:xfrm>
            <a:off x="641233" y="5148518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1;p11">
            <a:extLst>
              <a:ext uri="{FF2B5EF4-FFF2-40B4-BE49-F238E27FC236}">
                <a16:creationId xmlns:a16="http://schemas.microsoft.com/office/drawing/2014/main" id="{730928C2-C631-FE88-B701-89C40292A782}"/>
              </a:ext>
            </a:extLst>
          </p:cNvPr>
          <p:cNvSpPr txBox="1"/>
          <p:nvPr/>
        </p:nvSpPr>
        <p:spPr>
          <a:xfrm>
            <a:off x="641876" y="56109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2;p11">
            <a:extLst>
              <a:ext uri="{FF2B5EF4-FFF2-40B4-BE49-F238E27FC236}">
                <a16:creationId xmlns:a16="http://schemas.microsoft.com/office/drawing/2014/main" id="{E28DEAF9-0660-DF29-1CA0-6B6653F74B9A}"/>
              </a:ext>
            </a:extLst>
          </p:cNvPr>
          <p:cNvSpPr txBox="1"/>
          <p:nvPr/>
        </p:nvSpPr>
        <p:spPr>
          <a:xfrm>
            <a:off x="644089" y="6111594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183;p11">
            <a:extLst>
              <a:ext uri="{FF2B5EF4-FFF2-40B4-BE49-F238E27FC236}">
                <a16:creationId xmlns:a16="http://schemas.microsoft.com/office/drawing/2014/main" id="{6FCBB571-3FFA-729E-204C-E35C5B7E52B8}"/>
              </a:ext>
            </a:extLst>
          </p:cNvPr>
          <p:cNvSpPr txBox="1"/>
          <p:nvPr/>
        </p:nvSpPr>
        <p:spPr>
          <a:xfrm>
            <a:off x="611188" y="6591794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184;p11">
            <a:extLst>
              <a:ext uri="{FF2B5EF4-FFF2-40B4-BE49-F238E27FC236}">
                <a16:creationId xmlns:a16="http://schemas.microsoft.com/office/drawing/2014/main" id="{A601C3FB-F257-F26D-85C9-7AB1674E998B}"/>
              </a:ext>
            </a:extLst>
          </p:cNvPr>
          <p:cNvSpPr txBox="1"/>
          <p:nvPr/>
        </p:nvSpPr>
        <p:spPr>
          <a:xfrm>
            <a:off x="627513" y="7059294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5;p11">
            <a:extLst>
              <a:ext uri="{FF2B5EF4-FFF2-40B4-BE49-F238E27FC236}">
                <a16:creationId xmlns:a16="http://schemas.microsoft.com/office/drawing/2014/main" id="{D7BA3548-C97D-E5CA-2437-F98A6F7AC734}"/>
              </a:ext>
            </a:extLst>
          </p:cNvPr>
          <p:cNvSpPr txBox="1"/>
          <p:nvPr/>
        </p:nvSpPr>
        <p:spPr>
          <a:xfrm>
            <a:off x="1137914" y="7214424"/>
            <a:ext cx="1971568" cy="798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88;p11">
            <a:extLst>
              <a:ext uri="{FF2B5EF4-FFF2-40B4-BE49-F238E27FC236}">
                <a16:creationId xmlns:a16="http://schemas.microsoft.com/office/drawing/2014/main" id="{2D4063BC-0BD7-68F9-4D27-378E2DF51770}"/>
              </a:ext>
            </a:extLst>
          </p:cNvPr>
          <p:cNvSpPr txBox="1"/>
          <p:nvPr/>
        </p:nvSpPr>
        <p:spPr>
          <a:xfrm>
            <a:off x="642672" y="42432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548;p17">
            <a:extLst>
              <a:ext uri="{FF2B5EF4-FFF2-40B4-BE49-F238E27FC236}">
                <a16:creationId xmlns:a16="http://schemas.microsoft.com/office/drawing/2014/main" id="{FAD29A72-15E4-441A-74FC-1EE2CD620844}"/>
              </a:ext>
            </a:extLst>
          </p:cNvPr>
          <p:cNvSpPr txBox="1"/>
          <p:nvPr/>
        </p:nvSpPr>
        <p:spPr>
          <a:xfrm>
            <a:off x="4994825" y="4663605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549;p17">
            <a:extLst>
              <a:ext uri="{FF2B5EF4-FFF2-40B4-BE49-F238E27FC236}">
                <a16:creationId xmlns:a16="http://schemas.microsoft.com/office/drawing/2014/main" id="{3412AC4C-88A4-68CA-1883-6FD2B1B20D13}"/>
              </a:ext>
            </a:extLst>
          </p:cNvPr>
          <p:cNvSpPr txBox="1"/>
          <p:nvPr/>
        </p:nvSpPr>
        <p:spPr>
          <a:xfrm>
            <a:off x="5027960" y="513954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550;p17">
            <a:extLst>
              <a:ext uri="{FF2B5EF4-FFF2-40B4-BE49-F238E27FC236}">
                <a16:creationId xmlns:a16="http://schemas.microsoft.com/office/drawing/2014/main" id="{156F0EA1-B139-2F28-5EFB-3B763D1E7BC8}"/>
              </a:ext>
            </a:extLst>
          </p:cNvPr>
          <p:cNvSpPr txBox="1"/>
          <p:nvPr/>
        </p:nvSpPr>
        <p:spPr>
          <a:xfrm>
            <a:off x="4994552" y="56154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551;p17">
            <a:extLst>
              <a:ext uri="{FF2B5EF4-FFF2-40B4-BE49-F238E27FC236}">
                <a16:creationId xmlns:a16="http://schemas.microsoft.com/office/drawing/2014/main" id="{A7AEE572-4D90-2666-714E-9AC35D4712C1}"/>
              </a:ext>
            </a:extLst>
          </p:cNvPr>
          <p:cNvSpPr txBox="1"/>
          <p:nvPr/>
        </p:nvSpPr>
        <p:spPr>
          <a:xfrm>
            <a:off x="4993841" y="609688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552;p17">
            <a:extLst>
              <a:ext uri="{FF2B5EF4-FFF2-40B4-BE49-F238E27FC236}">
                <a16:creationId xmlns:a16="http://schemas.microsoft.com/office/drawing/2014/main" id="{43FE2BCD-18F1-1127-2F81-2471F2A4FC10}"/>
              </a:ext>
            </a:extLst>
          </p:cNvPr>
          <p:cNvSpPr txBox="1"/>
          <p:nvPr/>
        </p:nvSpPr>
        <p:spPr>
          <a:xfrm>
            <a:off x="4990917" y="6519443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553;p17">
            <a:extLst>
              <a:ext uri="{FF2B5EF4-FFF2-40B4-BE49-F238E27FC236}">
                <a16:creationId xmlns:a16="http://schemas.microsoft.com/office/drawing/2014/main" id="{CDF2E62B-2462-F6D8-D3E2-EC5135FCD6B2}"/>
              </a:ext>
            </a:extLst>
          </p:cNvPr>
          <p:cNvSpPr txBox="1"/>
          <p:nvPr/>
        </p:nvSpPr>
        <p:spPr>
          <a:xfrm>
            <a:off x="5257029" y="7005492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554;p17">
            <a:extLst>
              <a:ext uri="{FF2B5EF4-FFF2-40B4-BE49-F238E27FC236}">
                <a16:creationId xmlns:a16="http://schemas.microsoft.com/office/drawing/2014/main" id="{C8DB22C3-C9E6-006D-1F43-F92DCCA2D0BC}"/>
              </a:ext>
            </a:extLst>
          </p:cNvPr>
          <p:cNvSpPr txBox="1"/>
          <p:nvPr/>
        </p:nvSpPr>
        <p:spPr>
          <a:xfrm>
            <a:off x="4992863" y="418764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539;p17">
            <a:extLst>
              <a:ext uri="{FF2B5EF4-FFF2-40B4-BE49-F238E27FC236}">
                <a16:creationId xmlns:a16="http://schemas.microsoft.com/office/drawing/2014/main" id="{789FAF6D-887E-0AE3-E90E-12F9543A2D0A}"/>
              </a:ext>
            </a:extLst>
          </p:cNvPr>
          <p:cNvSpPr txBox="1"/>
          <p:nvPr/>
        </p:nvSpPr>
        <p:spPr>
          <a:xfrm>
            <a:off x="9395686" y="464731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540;p17">
            <a:extLst>
              <a:ext uri="{FF2B5EF4-FFF2-40B4-BE49-F238E27FC236}">
                <a16:creationId xmlns:a16="http://schemas.microsoft.com/office/drawing/2014/main" id="{0253A4BF-4EDB-E1F0-24D4-2AB55858F722}"/>
              </a:ext>
            </a:extLst>
          </p:cNvPr>
          <p:cNvSpPr txBox="1"/>
          <p:nvPr/>
        </p:nvSpPr>
        <p:spPr>
          <a:xfrm>
            <a:off x="9395673" y="5125019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541;p17">
            <a:extLst>
              <a:ext uri="{FF2B5EF4-FFF2-40B4-BE49-F238E27FC236}">
                <a16:creationId xmlns:a16="http://schemas.microsoft.com/office/drawing/2014/main" id="{76CD8016-FE99-D5C2-5069-3791A8D2E959}"/>
              </a:ext>
            </a:extLst>
          </p:cNvPr>
          <p:cNvSpPr txBox="1"/>
          <p:nvPr/>
        </p:nvSpPr>
        <p:spPr>
          <a:xfrm>
            <a:off x="9395667" y="561416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542;p17">
            <a:extLst>
              <a:ext uri="{FF2B5EF4-FFF2-40B4-BE49-F238E27FC236}">
                <a16:creationId xmlns:a16="http://schemas.microsoft.com/office/drawing/2014/main" id="{E5D256B7-8470-D62A-EA5C-96FDE500A2B1}"/>
              </a:ext>
            </a:extLst>
          </p:cNvPr>
          <p:cNvSpPr txBox="1"/>
          <p:nvPr/>
        </p:nvSpPr>
        <p:spPr>
          <a:xfrm>
            <a:off x="9395680" y="608614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543;p17">
            <a:extLst>
              <a:ext uri="{FF2B5EF4-FFF2-40B4-BE49-F238E27FC236}">
                <a16:creationId xmlns:a16="http://schemas.microsoft.com/office/drawing/2014/main" id="{28E99AFC-D1F4-46F8-A76E-E38E6F51B691}"/>
              </a:ext>
            </a:extLst>
          </p:cNvPr>
          <p:cNvSpPr txBox="1"/>
          <p:nvPr/>
        </p:nvSpPr>
        <p:spPr>
          <a:xfrm>
            <a:off x="9395676" y="6574932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544;p17">
            <a:extLst>
              <a:ext uri="{FF2B5EF4-FFF2-40B4-BE49-F238E27FC236}">
                <a16:creationId xmlns:a16="http://schemas.microsoft.com/office/drawing/2014/main" id="{CF8B47AA-82D6-4CF2-0D0C-A33D13AFF20B}"/>
              </a:ext>
            </a:extLst>
          </p:cNvPr>
          <p:cNvSpPr txBox="1"/>
          <p:nvPr/>
        </p:nvSpPr>
        <p:spPr>
          <a:xfrm>
            <a:off x="9395676" y="702131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545;p17">
            <a:extLst>
              <a:ext uri="{FF2B5EF4-FFF2-40B4-BE49-F238E27FC236}">
                <a16:creationId xmlns:a16="http://schemas.microsoft.com/office/drawing/2014/main" id="{C05D5196-1042-3FD1-CDCB-B8E3A28AE521}"/>
              </a:ext>
            </a:extLst>
          </p:cNvPr>
          <p:cNvSpPr txBox="1"/>
          <p:nvPr/>
        </p:nvSpPr>
        <p:spPr>
          <a:xfrm>
            <a:off x="9387395" y="7458218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546;p17">
            <a:extLst>
              <a:ext uri="{FF2B5EF4-FFF2-40B4-BE49-F238E27FC236}">
                <a16:creationId xmlns:a16="http://schemas.microsoft.com/office/drawing/2014/main" id="{7B3AA212-E8FF-E33B-0E90-41BDB1DE398B}"/>
              </a:ext>
            </a:extLst>
          </p:cNvPr>
          <p:cNvSpPr txBox="1"/>
          <p:nvPr/>
        </p:nvSpPr>
        <p:spPr>
          <a:xfrm>
            <a:off x="9305925" y="4217893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AD7718C4-FD07-56CC-7FCF-12D5D0E9BFD5}"/>
              </a:ext>
            </a:extLst>
          </p:cNvPr>
          <p:cNvSpPr txBox="1"/>
          <p:nvPr/>
        </p:nvSpPr>
        <p:spPr>
          <a:xfrm>
            <a:off x="1353814" y="7672057"/>
            <a:ext cx="1539768" cy="798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pt-BR" sz="1700" dirty="0">
                <a:solidFill>
                  <a:srgbClr val="1B211F"/>
                </a:solidFill>
                <a:latin typeface="Schibsted Grotesk Medium" panose="020B0604020202020204" charset="0"/>
                <a:cs typeface="Schibsted Grotesk Medium" panose="020B0604020202020204" charset="0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rgbClr val="E3E3E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1749</Words>
  <Application>Microsoft Office PowerPoint</Application>
  <PresentationFormat>Personalizar</PresentationFormat>
  <Paragraphs>465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Schibsted Grotesk SemiBold</vt:lpstr>
      <vt:lpstr>Roboto Light</vt:lpstr>
      <vt:lpstr>Calibri</vt:lpstr>
      <vt:lpstr>Arial</vt:lpstr>
      <vt:lpstr>Schibsted Grotesk</vt:lpstr>
      <vt:lpstr>Schibsted Grotesk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20</cp:revision>
  <dcterms:modified xsi:type="dcterms:W3CDTF">2026-01-09T16:42:09Z</dcterms:modified>
</cp:coreProperties>
</file>